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F9086-FC36-44E4-B719-856CDFC2F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212A61-E553-4ABA-80FA-6E751687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BAE5F-3515-48D0-81CD-ED7F483B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D9ED-9C93-4225-9235-8C5ED3ABC99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A86014-D366-4D0C-B762-BA231B84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6F006B-4AB8-4457-B513-EF06419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40AA-48A5-4459-A85F-4BBFF248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87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73CD7-AF9B-4D4E-B367-B983BD7B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ADADE8-7BAD-42E9-9563-12DD2634A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1F780B-6F1F-43F5-BF5E-769972B3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D9ED-9C93-4225-9235-8C5ED3ABC99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06C2F0-3818-4908-A6EC-DE99FAAF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FB50AA-C060-4D6C-A995-9201B127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40AA-48A5-4459-A85F-4BBFF248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46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1B7296-3826-41DB-BBDD-425F25D7C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295019-9FB5-49B4-A924-9CA3A934F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AF63B-D96C-4B40-8A8D-AF4DA584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D9ED-9C93-4225-9235-8C5ED3ABC99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0BF955-742C-4E9D-BA75-DC21CB30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963D71-BA9E-46E4-B040-A5FA418E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40AA-48A5-4459-A85F-4BBFF248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02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51114-97B7-4F47-97D4-69ABCF81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E9379E-CB51-4803-8A63-BB0DBADBF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7926B9-C1E4-4859-B31E-E9895D17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D9ED-9C93-4225-9235-8C5ED3ABC99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4B763-7CA3-4ED5-892B-EFEF60EE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B83E17-EBE0-4369-97B9-8E4BCBC9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40AA-48A5-4459-A85F-4BBFF248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17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A8513-992F-48F6-B609-5EBF0A60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05ADC-A52A-4E83-8BE2-82F41E3FA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23CA52-7F91-4004-AF95-01C43B10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D9ED-9C93-4225-9235-8C5ED3ABC99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464132-876A-4E20-B855-2D161FC5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73AD4E-03A7-4801-91D8-2768557B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40AA-48A5-4459-A85F-4BBFF248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50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CC752-76F1-454E-B2BE-587F942C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B826C3-08E2-43B4-989F-B87DE00B8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175589-BD4D-4B73-983E-BFBACDC02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3439B7-7DBF-4C21-BFD8-E820B306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D9ED-9C93-4225-9235-8C5ED3ABC99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DA2FB0-C68A-4707-BFA8-1CCCE3AC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2B8B4E-7196-40DC-8DA2-0475C3BF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40AA-48A5-4459-A85F-4BBFF248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3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4F24F-5086-44BA-AEFE-02CA7854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4A804B-DBA2-4575-81BF-265B470B7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0F6676-0517-4FA4-9BBD-011F34947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C217E4-FAE8-4E57-8663-A979CBA97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9B4553-0953-4FA8-A056-3ACF128E6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4792E12-1AAE-454F-A7B1-955DE228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D9ED-9C93-4225-9235-8C5ED3ABC99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1A3C201-F9CA-4D20-9691-036A21A8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E7D663-E08D-4DCE-B361-E03342AB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40AA-48A5-4459-A85F-4BBFF248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73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32475-5BD9-4932-9B53-9316FFBB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ECFABD-85AE-453D-9AA3-8F953F8C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D9ED-9C93-4225-9235-8C5ED3ABC99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438A17-BDB8-468E-A005-E87125D1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031C95B-2A97-439C-8B93-BD4D60BF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40AA-48A5-4459-A85F-4BBFF248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12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97FE61A-569D-4954-9451-848A22A1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D9ED-9C93-4225-9235-8C5ED3ABC99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9C70A92-672F-45C9-8C2A-6B82412C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2171D52-214A-498D-90C0-23029879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40AA-48A5-4459-A85F-4BBFF248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19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8BBCA-7AEB-4457-8D2B-DB1DA9CF5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5587EB-84E9-48C1-988F-AD5E3D3F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24AF12-B14F-4F24-B1E4-0E3ECC329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E3695A-CC42-47BE-860D-30A9924B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D9ED-9C93-4225-9235-8C5ED3ABC99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A3C494-AE48-4396-AD8C-7818E0EA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54CAFE-162F-4D1B-9281-CBF2FACE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40AA-48A5-4459-A85F-4BBFF248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7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88B48-9563-4B7F-AA71-C33E1314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E1BE45-C9AA-4710-8D9E-1023FFA7A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070D4A-280A-4D84-9286-8051ED5CF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22D428-6AC0-4E81-A989-79162CD9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D9ED-9C93-4225-9235-8C5ED3ABC99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441EF8-5F87-44B7-B499-32C2A718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FF25A1-9261-46F4-A74A-3F545D73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40AA-48A5-4459-A85F-4BBFF248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13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ADB420-9C63-48FD-95F5-F67DB8B6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800CD6-F5F8-4154-A542-FFA64CCFB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3F6048-822F-450B-9C11-4E6A5A376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7D9ED-9C93-4225-9235-8C5ED3ABC99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E16200-D188-49CA-806C-8B2EE03D1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95FE81-11CB-461C-94C2-56B5492A0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40AA-48A5-4459-A85F-4BBFF248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91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4351D92-4DC5-4BA3-B960-F849B766A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3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5E3948-597B-48B2-80CA-757C468F6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6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D3ACD22-0ACB-4EBD-AA37-E6E1EA485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89A4DF7-2270-4117-AF13-095E4AEC7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0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aptura de tela&#10;&#10;Descrição gerada com alta confiança">
            <a:extLst>
              <a:ext uri="{FF2B5EF4-FFF2-40B4-BE49-F238E27FC236}">
                <a16:creationId xmlns:a16="http://schemas.microsoft.com/office/drawing/2014/main" id="{67AD1756-7A69-4EAD-AB6E-D0E8F6783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2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2891740-24F2-43A5-B418-9050A8FEC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6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5AF9FE06-05EF-4657-89E4-06A78DBEB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4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9A3A07A-D4D2-4D4E-9354-37367FEA0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7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18D49BA-F7B2-42C4-9600-2DFF7A6F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74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Jefferson Dousseau</dc:creator>
  <cp:lastModifiedBy>Jefferson Dousseau</cp:lastModifiedBy>
  <cp:revision>5</cp:revision>
  <dcterms:created xsi:type="dcterms:W3CDTF">2019-06-19T17:03:44Z</dcterms:created>
  <dcterms:modified xsi:type="dcterms:W3CDTF">2019-06-24T13:49:34Z</dcterms:modified>
</cp:coreProperties>
</file>